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6" r:id="rId4"/>
  </p:sldMasterIdLst>
  <p:notesMasterIdLst>
    <p:notesMasterId r:id="rId12"/>
  </p:notesMasterIdLst>
  <p:sldIdLst>
    <p:sldId id="264" r:id="rId5"/>
    <p:sldId id="258" r:id="rId6"/>
    <p:sldId id="266" r:id="rId7"/>
    <p:sldId id="259" r:id="rId8"/>
    <p:sldId id="267" r:id="rId9"/>
    <p:sldId id="262" r:id="rId10"/>
    <p:sldId id="265" r:id="rId1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0c5beca0bb_0_3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0c5beca0bb_0_3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0c5beca0bb_0_3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0c5beca0bb_0_3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52765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0c5beca0bb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10c5beca0bb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0c5beca0bb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10c5beca0bb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72421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2bedb35f3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12bedb35f3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0f6b3c953e_1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10f6b3c953e_1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571500"/>
            <a:ext cx="6856214" cy="40005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952697" y="571500"/>
            <a:ext cx="2193989" cy="40005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386" y="973836"/>
            <a:ext cx="5486400" cy="2441448"/>
          </a:xfrm>
        </p:spPr>
        <p:txBody>
          <a:bodyPr anchor="b">
            <a:normAutofit/>
          </a:bodyPr>
          <a:lstStyle>
            <a:lvl1pPr algn="l">
              <a:defRPr sz="10489" spc="-178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11" y="3502685"/>
            <a:ext cx="5486400" cy="685800"/>
          </a:xfrm>
        </p:spPr>
        <p:txBody>
          <a:bodyPr anchor="t">
            <a:normAutofit/>
          </a:bodyPr>
          <a:lstStyle>
            <a:lvl1pPr marL="0" indent="0" algn="l">
              <a:buNone/>
              <a:defRPr sz="3911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812810" indent="0" algn="ctr">
              <a:buNone/>
              <a:defRPr sz="3911"/>
            </a:lvl2pPr>
            <a:lvl3pPr marL="1625620" indent="0" algn="ctr">
              <a:buNone/>
              <a:defRPr sz="3911"/>
            </a:lvl3pPr>
            <a:lvl4pPr marL="2438430" indent="0" algn="ctr">
              <a:buNone/>
              <a:defRPr sz="3556"/>
            </a:lvl4pPr>
            <a:lvl5pPr marL="3251241" indent="0" algn="ctr">
              <a:buNone/>
              <a:defRPr sz="3556"/>
            </a:lvl5pPr>
            <a:lvl6pPr marL="4064051" indent="0" algn="ctr">
              <a:buNone/>
              <a:defRPr sz="3556"/>
            </a:lvl6pPr>
            <a:lvl7pPr marL="4876861" indent="0" algn="ctr">
              <a:buNone/>
              <a:defRPr sz="3556"/>
            </a:lvl7pPr>
            <a:lvl8pPr marL="5689671" indent="0" algn="ctr">
              <a:buNone/>
              <a:defRPr sz="3556"/>
            </a:lvl8pPr>
            <a:lvl9pPr marL="6502481" indent="0" algn="ctr">
              <a:buNone/>
              <a:defRPr sz="3556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572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9/13/2023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266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85750" y="742950"/>
            <a:ext cx="2114550" cy="371475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00934" y="651510"/>
            <a:ext cx="5486400" cy="3840480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9/13/2023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6333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32605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056910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793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910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0934" y="973836"/>
            <a:ext cx="5486400" cy="2441448"/>
          </a:xfrm>
        </p:spPr>
        <p:txBody>
          <a:bodyPr anchor="b">
            <a:normAutofit/>
          </a:bodyPr>
          <a:lstStyle>
            <a:lvl1pPr>
              <a:defRPr sz="10489" b="0" spc="-178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14650" y="3504438"/>
            <a:ext cx="5486400" cy="685800"/>
          </a:xfrm>
        </p:spPr>
        <p:txBody>
          <a:bodyPr anchor="t">
            <a:normAutofit/>
          </a:bodyPr>
          <a:lstStyle>
            <a:lvl1pPr marL="0" indent="0">
              <a:buNone/>
              <a:defRPr sz="3911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81281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25620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3pPr>
            <a:lvl4pPr marL="2438430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4pPr>
            <a:lvl5pPr marL="325124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5pPr>
            <a:lvl6pPr marL="406405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6pPr>
            <a:lvl7pPr marL="487686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7pPr>
            <a:lvl8pPr marL="568967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8pPr>
            <a:lvl9pPr marL="650248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957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00934" y="651510"/>
            <a:ext cx="2606040" cy="3840480"/>
          </a:xfrm>
        </p:spPr>
        <p:txBody>
          <a:bodyPr/>
          <a:lstStyle>
            <a:lvl1pPr>
              <a:defRPr sz="3556"/>
            </a:lvl1pPr>
            <a:lvl2pPr>
              <a:defRPr sz="3200"/>
            </a:lvl2pPr>
            <a:lvl3pPr>
              <a:defRPr sz="2844"/>
            </a:lvl3pPr>
            <a:lvl4pPr>
              <a:defRPr sz="2489"/>
            </a:lvl4pPr>
            <a:lvl5pPr>
              <a:defRPr sz="2489"/>
            </a:lvl5pPr>
            <a:lvl6pPr>
              <a:defRPr sz="2489"/>
            </a:lvl6pPr>
            <a:lvl7pPr>
              <a:defRPr sz="2489"/>
            </a:lvl7pPr>
            <a:lvl8pPr>
              <a:defRPr sz="2489"/>
            </a:lvl8pPr>
            <a:lvl9pPr>
              <a:defRPr sz="2489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3590" y="651510"/>
            <a:ext cx="2606040" cy="3840480"/>
          </a:xfrm>
        </p:spPr>
        <p:txBody>
          <a:bodyPr/>
          <a:lstStyle>
            <a:lvl1pPr>
              <a:defRPr sz="3556"/>
            </a:lvl1pPr>
            <a:lvl2pPr>
              <a:defRPr sz="3200"/>
            </a:lvl2pPr>
            <a:lvl3pPr>
              <a:defRPr sz="2844"/>
            </a:lvl3pPr>
            <a:lvl4pPr>
              <a:defRPr sz="2489"/>
            </a:lvl4pPr>
            <a:lvl5pPr>
              <a:defRPr sz="2489"/>
            </a:lvl5pPr>
            <a:lvl6pPr>
              <a:defRPr sz="2489"/>
            </a:lvl6pPr>
            <a:lvl7pPr>
              <a:defRPr sz="2489"/>
            </a:lvl7pPr>
            <a:lvl8pPr>
              <a:defRPr sz="2489"/>
            </a:lvl8pPr>
            <a:lvl9pPr>
              <a:defRPr sz="2489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9/13/2023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841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0934" y="767690"/>
            <a:ext cx="2606040" cy="60579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3556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812810" indent="0">
              <a:buNone/>
              <a:defRPr sz="3556" b="1"/>
            </a:lvl2pPr>
            <a:lvl3pPr marL="1625620" indent="0">
              <a:buNone/>
              <a:defRPr sz="3200" b="1"/>
            </a:lvl3pPr>
            <a:lvl4pPr marL="2438430" indent="0">
              <a:buNone/>
              <a:defRPr sz="2844" b="1"/>
            </a:lvl4pPr>
            <a:lvl5pPr marL="3251241" indent="0">
              <a:buNone/>
              <a:defRPr sz="2844" b="1"/>
            </a:lvl5pPr>
            <a:lvl6pPr marL="4064051" indent="0">
              <a:buNone/>
              <a:defRPr sz="2844" b="1"/>
            </a:lvl6pPr>
            <a:lvl7pPr marL="4876861" indent="0">
              <a:buNone/>
              <a:defRPr sz="2844" b="1"/>
            </a:lvl7pPr>
            <a:lvl8pPr marL="5689671" indent="0">
              <a:buNone/>
              <a:defRPr sz="2844" b="1"/>
            </a:lvl8pPr>
            <a:lvl9pPr marL="6502481" indent="0">
              <a:buNone/>
              <a:defRPr sz="2844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00934" y="1448202"/>
            <a:ext cx="2606040" cy="3017520"/>
          </a:xfrm>
        </p:spPr>
        <p:txBody>
          <a:bodyPr/>
          <a:lstStyle>
            <a:lvl1pPr>
              <a:defRPr sz="3556"/>
            </a:lvl1pPr>
            <a:lvl2pPr>
              <a:defRPr sz="3200"/>
            </a:lvl2pPr>
            <a:lvl3pPr>
              <a:defRPr sz="2844"/>
            </a:lvl3pPr>
            <a:lvl4pPr>
              <a:defRPr sz="2489"/>
            </a:lvl4pPr>
            <a:lvl5pPr>
              <a:defRPr sz="2489"/>
            </a:lvl5pPr>
            <a:lvl6pPr>
              <a:defRPr sz="2489"/>
            </a:lvl6pPr>
            <a:lvl7pPr>
              <a:defRPr sz="2489"/>
            </a:lvl7pPr>
            <a:lvl8pPr>
              <a:defRPr sz="2489"/>
            </a:lvl8pPr>
            <a:lvl9pPr>
              <a:defRPr sz="2489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63847" y="767690"/>
            <a:ext cx="2606040" cy="609878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3556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812810" indent="0">
              <a:buNone/>
              <a:defRPr sz="3556" b="1"/>
            </a:lvl2pPr>
            <a:lvl3pPr marL="1625620" indent="0">
              <a:buNone/>
              <a:defRPr sz="3200" b="1"/>
            </a:lvl3pPr>
            <a:lvl4pPr marL="2438430" indent="0">
              <a:buNone/>
              <a:defRPr sz="2844" b="1"/>
            </a:lvl4pPr>
            <a:lvl5pPr marL="3251241" indent="0">
              <a:buNone/>
              <a:defRPr sz="2844" b="1"/>
            </a:lvl5pPr>
            <a:lvl6pPr marL="4064051" indent="0">
              <a:buNone/>
              <a:defRPr sz="2844" b="1"/>
            </a:lvl6pPr>
            <a:lvl7pPr marL="4876861" indent="0">
              <a:buNone/>
              <a:defRPr sz="2844" b="1"/>
            </a:lvl7pPr>
            <a:lvl8pPr marL="5689671" indent="0">
              <a:buNone/>
              <a:defRPr sz="2844" b="1"/>
            </a:lvl8pPr>
            <a:lvl9pPr marL="6502481" indent="0">
              <a:buNone/>
              <a:defRPr sz="2844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63847" y="1448202"/>
            <a:ext cx="2606040" cy="3017520"/>
          </a:xfrm>
        </p:spPr>
        <p:txBody>
          <a:bodyPr/>
          <a:lstStyle>
            <a:lvl1pPr>
              <a:defRPr sz="3556"/>
            </a:lvl1pPr>
            <a:lvl2pPr>
              <a:defRPr sz="3200"/>
            </a:lvl2pPr>
            <a:lvl3pPr>
              <a:defRPr sz="2844"/>
            </a:lvl3pPr>
            <a:lvl4pPr>
              <a:defRPr sz="2489"/>
            </a:lvl4pPr>
            <a:lvl5pPr>
              <a:defRPr sz="2489"/>
            </a:lvl5pPr>
            <a:lvl6pPr>
              <a:defRPr sz="2489"/>
            </a:lvl6pPr>
            <a:lvl7pPr>
              <a:defRPr sz="2489"/>
            </a:lvl7pPr>
            <a:lvl8pPr>
              <a:defRPr sz="2489"/>
            </a:lvl8pPr>
            <a:lvl9pPr>
              <a:defRPr sz="2489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9/13/2023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107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9/13/2023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439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507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857250"/>
            <a:ext cx="2125980" cy="1783080"/>
          </a:xfrm>
        </p:spPr>
        <p:txBody>
          <a:bodyPr anchor="b">
            <a:normAutofit/>
          </a:bodyPr>
          <a:lstStyle>
            <a:lvl1pPr>
              <a:defRPr sz="5689" b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0934" y="651510"/>
            <a:ext cx="5486400" cy="3840480"/>
          </a:xfrm>
        </p:spPr>
        <p:txBody>
          <a:bodyPr/>
          <a:lstStyle>
            <a:lvl1pPr>
              <a:defRPr sz="3556"/>
            </a:lvl1pPr>
            <a:lvl2pPr>
              <a:defRPr sz="3200"/>
            </a:lvl2pPr>
            <a:lvl3pPr>
              <a:defRPr sz="2844"/>
            </a:lvl3pPr>
            <a:lvl4pPr>
              <a:defRPr sz="2489"/>
            </a:lvl4pPr>
            <a:lvl5pPr>
              <a:defRPr sz="2489"/>
            </a:lvl5pPr>
            <a:lvl6pPr>
              <a:defRPr sz="2489"/>
            </a:lvl6pPr>
            <a:lvl7pPr>
              <a:defRPr sz="2489"/>
            </a:lvl7pPr>
            <a:lvl8pPr>
              <a:defRPr sz="2489"/>
            </a:lvl8pPr>
            <a:lvl9pPr>
              <a:defRPr sz="2489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2620632"/>
            <a:ext cx="2125980" cy="1741493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2489">
                <a:solidFill>
                  <a:srgbClr val="FFFFFF"/>
                </a:solidFill>
              </a:defRPr>
            </a:lvl1pPr>
            <a:lvl2pPr marL="812810" indent="0">
              <a:buNone/>
              <a:defRPr sz="2133"/>
            </a:lvl2pPr>
            <a:lvl3pPr marL="1625620" indent="0">
              <a:buNone/>
              <a:defRPr sz="1778"/>
            </a:lvl3pPr>
            <a:lvl4pPr marL="2438430" indent="0">
              <a:buNone/>
              <a:defRPr sz="1600"/>
            </a:lvl4pPr>
            <a:lvl5pPr marL="3251241" indent="0">
              <a:buNone/>
              <a:defRPr sz="1600"/>
            </a:lvl5pPr>
            <a:lvl6pPr marL="4064051" indent="0">
              <a:buNone/>
              <a:defRPr sz="1600"/>
            </a:lvl6pPr>
            <a:lvl7pPr marL="4876861" indent="0">
              <a:buNone/>
              <a:defRPr sz="1600"/>
            </a:lvl7pPr>
            <a:lvl8pPr marL="5689671" indent="0">
              <a:buNone/>
              <a:defRPr sz="1600"/>
            </a:lvl8pPr>
            <a:lvl9pPr marL="6502481" indent="0">
              <a:buNone/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9/13/2023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256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857250"/>
            <a:ext cx="2125980" cy="1783080"/>
          </a:xfrm>
        </p:spPr>
        <p:txBody>
          <a:bodyPr anchor="b">
            <a:normAutofit/>
          </a:bodyPr>
          <a:lstStyle>
            <a:lvl1pPr>
              <a:defRPr sz="5689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677983" y="575564"/>
            <a:ext cx="6086423" cy="3998214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5689"/>
            </a:lvl1pPr>
            <a:lvl2pPr marL="812810" indent="0">
              <a:buNone/>
              <a:defRPr sz="4978"/>
            </a:lvl2pPr>
            <a:lvl3pPr marL="1625620" indent="0">
              <a:buNone/>
              <a:defRPr sz="4267"/>
            </a:lvl3pPr>
            <a:lvl4pPr marL="2438430" indent="0">
              <a:buNone/>
              <a:defRPr sz="3556"/>
            </a:lvl4pPr>
            <a:lvl5pPr marL="3251241" indent="0">
              <a:buNone/>
              <a:defRPr sz="3556"/>
            </a:lvl5pPr>
            <a:lvl6pPr marL="4064051" indent="0">
              <a:buNone/>
              <a:defRPr sz="3556"/>
            </a:lvl6pPr>
            <a:lvl7pPr marL="4876861" indent="0">
              <a:buNone/>
              <a:defRPr sz="3556"/>
            </a:lvl7pPr>
            <a:lvl8pPr marL="5689671" indent="0">
              <a:buNone/>
              <a:defRPr sz="3556"/>
            </a:lvl8pPr>
            <a:lvl9pPr marL="6502481" indent="0">
              <a:buNone/>
              <a:defRPr sz="3556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2619756"/>
            <a:ext cx="2125980" cy="1741932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2489">
                <a:solidFill>
                  <a:srgbClr val="FFFFFF"/>
                </a:solidFill>
              </a:defRPr>
            </a:lvl1pPr>
            <a:lvl2pPr marL="812810" indent="0">
              <a:buNone/>
              <a:defRPr sz="2133"/>
            </a:lvl2pPr>
            <a:lvl3pPr marL="1625620" indent="0">
              <a:buNone/>
              <a:defRPr sz="1778"/>
            </a:lvl3pPr>
            <a:lvl4pPr marL="2438430" indent="0">
              <a:buNone/>
              <a:defRPr sz="1600"/>
            </a:lvl4pPr>
            <a:lvl5pPr marL="3251241" indent="0">
              <a:buNone/>
              <a:defRPr sz="1600"/>
            </a:lvl5pPr>
            <a:lvl6pPr marL="4064051" indent="0">
              <a:buNone/>
              <a:defRPr sz="1600"/>
            </a:lvl6pPr>
            <a:lvl7pPr marL="4876861" indent="0">
              <a:buNone/>
              <a:defRPr sz="1600"/>
            </a:lvl7pPr>
            <a:lvl8pPr marL="5689671" indent="0">
              <a:buNone/>
              <a:defRPr sz="1600"/>
            </a:lvl8pPr>
            <a:lvl9pPr marL="6502481" indent="0">
              <a:buNone/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9/13/2023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624326" y="4767263"/>
            <a:ext cx="4433638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209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569214"/>
            <a:ext cx="2582693" cy="39982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9689" y="842878"/>
            <a:ext cx="2210612" cy="34508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8861898" y="569214"/>
            <a:ext cx="288036" cy="3998214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1951" y="648081"/>
            <a:ext cx="5486400" cy="3840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684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56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9/13/2023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01951" y="4767263"/>
            <a:ext cx="443363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56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75602" y="4767263"/>
            <a:ext cx="114819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33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253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72" r:id="rId12"/>
    <p:sldLayoutId id="2147483684" r:id="rId13"/>
    <p:sldLayoutId id="2147483685" r:id="rId1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video" Target="https://www.youtube.com/embed/eh_icreTA08?feature=oembed" TargetMode="Externa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video" Target="https://www.youtube.com/embed/ZaitJzeqFrc?feature=oembed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video" Target="https://www.youtube.com/embed/Vc-AkbpdSYk?feature=oembed" TargetMode="Externa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video" Target="https://www.youtube.com/embed/khyHziYGFZg?feature=oembed" TargetMode="Externa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3.xml"/><Relationship Id="rId1" Type="http://schemas.openxmlformats.org/officeDocument/2006/relationships/video" Target="https://www.youtube.com/embed/MFGQJUMOEdE?feature=oembed" TargetMode="Externa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540300" y="744575"/>
            <a:ext cx="8520600" cy="151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algn="ctr">
              <a:spcBef>
                <a:spcPts val="0"/>
              </a:spcBef>
            </a:pPr>
            <a:br>
              <a:rPr lang="en" sz="4500" b="1">
                <a:latin typeface="Comic Sans MS"/>
                <a:ea typeface="Comic Sans MS"/>
                <a:cs typeface="Comic Sans MS"/>
                <a:sym typeface="Comic Sans MS"/>
              </a:rPr>
            </a:br>
            <a:endParaRPr lang="en" sz="4500" b="1">
              <a:latin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5" name="Google Shape;55;p13" descr="hand pointer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5903384" y="1415684"/>
            <a:ext cx="3155950" cy="315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4">
            <a:alphaModFix amt="94000"/>
          </a:blip>
          <a:stretch>
            <a:fillRect/>
          </a:stretch>
        </p:blipFill>
        <p:spPr>
          <a:xfrm>
            <a:off x="4569184" y="2672363"/>
            <a:ext cx="1538025" cy="175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group of children standing next to a fire truck&#10;&#10;Description automatically generated">
            <a:extLst>
              <a:ext uri="{FF2B5EF4-FFF2-40B4-BE49-F238E27FC236}">
                <a16:creationId xmlns:a16="http://schemas.microsoft.com/office/drawing/2014/main" id="{6B7DA639-E67F-9908-021E-737439FF04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018" y="1125777"/>
            <a:ext cx="4126301" cy="331509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E53FE01-93F6-7037-7745-936880CC2EB3}"/>
              </a:ext>
            </a:extLst>
          </p:cNvPr>
          <p:cNvSpPr txBox="1"/>
          <p:nvPr/>
        </p:nvSpPr>
        <p:spPr>
          <a:xfrm>
            <a:off x="1225202" y="618473"/>
            <a:ext cx="5675856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>
              <a:lnSpc>
                <a:spcPct val="90000"/>
              </a:lnSpc>
            </a:pPr>
            <a:r>
              <a:rPr lang="en" sz="3000" b="1" dirty="0">
                <a:solidFill>
                  <a:srgbClr val="FFFFFF"/>
                </a:solidFill>
                <a:latin typeface="Comic Sans MS"/>
              </a:rPr>
              <a:t>4th &amp; 5th Grade</a:t>
            </a:r>
            <a:endParaRPr lang="en-US" sz="3000" dirty="0">
              <a:solidFill>
                <a:srgbClr val="FFFFFF"/>
              </a:solidFill>
              <a:latin typeface="Comic Sans MS"/>
            </a:endParaRPr>
          </a:p>
          <a:p>
            <a:pPr algn="r">
              <a:lnSpc>
                <a:spcPct val="90000"/>
              </a:lnSpc>
            </a:pPr>
            <a:r>
              <a:rPr lang="en" sz="3000" b="1" dirty="0">
                <a:solidFill>
                  <a:srgbClr val="FFFFFF"/>
                </a:solidFill>
                <a:latin typeface="Comic Sans MS"/>
              </a:rPr>
              <a:t>               Fire Safety</a:t>
            </a:r>
            <a:endParaRPr lang="en" sz="3300" b="1" dirty="0">
              <a:solidFill>
                <a:srgbClr val="FFFFFF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009385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1" title="Speed of Fire ENGLISH V2020">
            <a:hlinkClick r:id="" action="ppaction://media"/>
            <a:extLst>
              <a:ext uri="{FF2B5EF4-FFF2-40B4-BE49-F238E27FC236}">
                <a16:creationId xmlns:a16="http://schemas.microsoft.com/office/drawing/2014/main" id="{55598281-E90A-C3EF-86F3-FD4DE0E36F4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75692" y="781293"/>
            <a:ext cx="4705999" cy="3573209"/>
          </a:xfrm>
          <a:prstGeom prst="rect">
            <a:avLst/>
          </a:prstGeom>
        </p:spPr>
      </p:pic>
      <p:sp>
        <p:nvSpPr>
          <p:cNvPr id="7" name="Google Shape;62;p14">
            <a:extLst>
              <a:ext uri="{FF2B5EF4-FFF2-40B4-BE49-F238E27FC236}">
                <a16:creationId xmlns:a16="http://schemas.microsoft.com/office/drawing/2014/main" id="{E5196AEF-37F8-AD54-A259-F831F25971EA}"/>
              </a:ext>
            </a:extLst>
          </p:cNvPr>
          <p:cNvSpPr txBox="1"/>
          <p:nvPr/>
        </p:nvSpPr>
        <p:spPr>
          <a:xfrm>
            <a:off x="2007000" y="67175"/>
            <a:ext cx="5130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1100"/>
            </a:pPr>
            <a:r>
              <a:rPr lang="en" sz="2800" b="1" u="sng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Speed of Fire</a:t>
            </a:r>
            <a:endParaRPr b="1" u="sng" dirty="0">
              <a:solidFill>
                <a:schemeClr val="dk1"/>
              </a:solidFill>
            </a:endParaRPr>
          </a:p>
        </p:txBody>
      </p:sp>
      <p:sp>
        <p:nvSpPr>
          <p:cNvPr id="12" name="Google Shape;122;p28">
            <a:extLst>
              <a:ext uri="{FF2B5EF4-FFF2-40B4-BE49-F238E27FC236}">
                <a16:creationId xmlns:a16="http://schemas.microsoft.com/office/drawing/2014/main" id="{1ECE3DB5-4920-95B1-ED36-F192CAFB8B3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181193" y="1073085"/>
            <a:ext cx="3515700" cy="29960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>
              <a:lnSpc>
                <a:spcPct val="100000"/>
              </a:lnSpc>
              <a:spcBef>
                <a:spcPts val="1600"/>
              </a:spcBef>
            </a:pPr>
            <a:r>
              <a:rPr lang="en" dirty="0">
                <a:solidFill>
                  <a:schemeClr val="dk1"/>
                </a:solidFill>
                <a:latin typeface="Comic Sans MS"/>
              </a:rPr>
              <a:t>Why is it important to have working smoke alarms?</a:t>
            </a:r>
            <a:endParaRPr lang="en-US" dirty="0">
              <a:solidFill>
                <a:schemeClr val="dk1"/>
              </a:solidFill>
              <a:latin typeface="Comic Sans MS"/>
            </a:endParaRPr>
          </a:p>
          <a:p>
            <a:pPr marL="342900">
              <a:lnSpc>
                <a:spcPct val="100000"/>
              </a:lnSpc>
              <a:spcBef>
                <a:spcPts val="1600"/>
              </a:spcBef>
            </a:pPr>
            <a:r>
              <a:rPr lang="en" dirty="0">
                <a:solidFill>
                  <a:schemeClr val="dk1"/>
                </a:solidFill>
                <a:latin typeface="Comic Sans MS"/>
              </a:rPr>
              <a:t>How often should you test your smoke alarms?</a:t>
            </a:r>
          </a:p>
          <a:p>
            <a:pPr marL="342900">
              <a:lnSpc>
                <a:spcPct val="100000"/>
              </a:lnSpc>
              <a:spcBef>
                <a:spcPts val="1600"/>
              </a:spcBef>
            </a:pPr>
            <a:r>
              <a:rPr lang="en" dirty="0">
                <a:solidFill>
                  <a:schemeClr val="dk1"/>
                </a:solidFill>
                <a:latin typeface="Comic Sans MS"/>
              </a:rPr>
              <a:t>Where is a good meeting place for where you live?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7"/>
          <p:cNvSpPr txBox="1">
            <a:spLocks noGrp="1"/>
          </p:cNvSpPr>
          <p:nvPr>
            <p:ph type="title"/>
          </p:nvPr>
        </p:nvSpPr>
        <p:spPr>
          <a:xfrm>
            <a:off x="311700" y="143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00" b="1" u="sng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Science of Fire!</a:t>
            </a:r>
            <a:endParaRPr sz="2800" b="1" u="sng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14" name="Google Shape;114;p27"/>
          <p:cNvSpPr txBox="1">
            <a:spLocks noGrp="1"/>
          </p:cNvSpPr>
          <p:nvPr>
            <p:ph type="body" idx="1"/>
          </p:nvPr>
        </p:nvSpPr>
        <p:spPr>
          <a:xfrm>
            <a:off x="4982700" y="715825"/>
            <a:ext cx="3892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Welcome to the laboratory!</a:t>
            </a:r>
            <a:endParaRPr sz="23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Learn all about fire, the fire triangle, and how you can stay safe.</a:t>
            </a:r>
            <a:endParaRPr sz="23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16" name="Google Shape;116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01875" y="2438325"/>
            <a:ext cx="2386625" cy="238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nline Media 1" title="The Science of Fire">
            <a:hlinkClick r:id="" action="ppaction://media"/>
            <a:extLst>
              <a:ext uri="{FF2B5EF4-FFF2-40B4-BE49-F238E27FC236}">
                <a16:creationId xmlns:a16="http://schemas.microsoft.com/office/drawing/2014/main" id="{E9F70E90-881F-BCFF-6696-04E26CF665E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80096" y="656399"/>
            <a:ext cx="4622452" cy="383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606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8"/>
          <p:cNvSpPr txBox="1">
            <a:spLocks noGrp="1"/>
          </p:cNvSpPr>
          <p:nvPr>
            <p:ph type="body" idx="1"/>
          </p:nvPr>
        </p:nvSpPr>
        <p:spPr>
          <a:xfrm>
            <a:off x="5259480" y="806907"/>
            <a:ext cx="3515700" cy="35284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" dirty="0">
                <a:solidFill>
                  <a:schemeClr val="dk1"/>
                </a:solidFill>
                <a:latin typeface="Comic Sans MS"/>
              </a:rPr>
              <a:t>Your family should discuss an escape plan for:</a:t>
            </a:r>
            <a:endParaRPr lang="en-US">
              <a:solidFill>
                <a:schemeClr val="dk1"/>
              </a:solidFill>
              <a:latin typeface="Comic Sans MS"/>
            </a:endParaRPr>
          </a:p>
          <a:p>
            <a:pPr marL="342900" lvl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</a:pPr>
            <a:r>
              <a:rPr lang="en" dirty="0">
                <a:solidFill>
                  <a:schemeClr val="dk1"/>
                </a:solidFill>
                <a:latin typeface="Comic Sans MS"/>
              </a:rPr>
              <a:t>Younger siblings</a:t>
            </a:r>
            <a:endParaRPr dirty="0">
              <a:solidFill>
                <a:schemeClr val="dk1"/>
              </a:solidFill>
              <a:latin typeface="Comic Sans MS"/>
            </a:endParaRPr>
          </a:p>
          <a:p>
            <a:pPr marL="342900">
              <a:lnSpc>
                <a:spcPct val="100000"/>
              </a:lnSpc>
              <a:spcBef>
                <a:spcPts val="1600"/>
              </a:spcBef>
            </a:pPr>
            <a:r>
              <a:rPr lang="en" dirty="0">
                <a:solidFill>
                  <a:schemeClr val="dk1"/>
                </a:solidFill>
                <a:latin typeface="Comic Sans MS"/>
              </a:rPr>
              <a:t>2nd floor exits/use of Home Escape Ladders</a:t>
            </a:r>
            <a:endParaRPr>
              <a:solidFill>
                <a:schemeClr val="dk1"/>
              </a:solidFill>
              <a:latin typeface="Comic Sans MS"/>
            </a:endParaRPr>
          </a:p>
          <a:p>
            <a:pPr marL="342900">
              <a:lnSpc>
                <a:spcPct val="100000"/>
              </a:lnSpc>
              <a:spcBef>
                <a:spcPts val="1600"/>
              </a:spcBef>
            </a:pPr>
            <a:r>
              <a:rPr lang="en" dirty="0">
                <a:solidFill>
                  <a:schemeClr val="dk1"/>
                </a:solidFill>
                <a:latin typeface="Comic Sans MS"/>
              </a:rPr>
              <a:t>Older adults or people with disabilities</a:t>
            </a:r>
            <a:endParaRPr>
              <a:solidFill>
                <a:schemeClr val="dk1"/>
              </a:solidFill>
              <a:latin typeface="Comic Sans MS"/>
            </a:endParaRPr>
          </a:p>
          <a:p>
            <a:pPr marL="342900" lvl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</a:pPr>
            <a:r>
              <a:rPr lang="en" dirty="0">
                <a:solidFill>
                  <a:schemeClr val="dk1"/>
                </a:solidFill>
                <a:latin typeface="Comic Sans MS"/>
              </a:rPr>
              <a:t>Pets</a:t>
            </a:r>
            <a:endParaRPr dirty="0">
              <a:solidFill>
                <a:schemeClr val="dk1"/>
              </a:solidFill>
              <a:latin typeface="Comic Sans MS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lang="en">
              <a:solidFill>
                <a:srgbClr val="595959"/>
              </a:solidFill>
            </a:endParaRPr>
          </a:p>
        </p:txBody>
      </p:sp>
      <p:pic>
        <p:nvPicPr>
          <p:cNvPr id="2" name="Online Media 1" title="Every Second Counts in a Home Fire—Practice Your Escape Plan">
            <a:hlinkClick r:id="" action="ppaction://media"/>
            <a:extLst>
              <a:ext uri="{FF2B5EF4-FFF2-40B4-BE49-F238E27FC236}">
                <a16:creationId xmlns:a16="http://schemas.microsoft.com/office/drawing/2014/main" id="{8D1B81A8-3BB3-A586-4A01-414E201E3C1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01809" y="758172"/>
            <a:ext cx="4692910" cy="3634983"/>
          </a:xfrm>
          <a:prstGeom prst="rect">
            <a:avLst/>
          </a:prstGeom>
        </p:spPr>
      </p:pic>
      <p:sp>
        <p:nvSpPr>
          <p:cNvPr id="7" name="Google Shape;62;p14">
            <a:extLst>
              <a:ext uri="{FF2B5EF4-FFF2-40B4-BE49-F238E27FC236}">
                <a16:creationId xmlns:a16="http://schemas.microsoft.com/office/drawing/2014/main" id="{DA84CE07-0557-228D-8DB0-23A9006D99EC}"/>
              </a:ext>
            </a:extLst>
          </p:cNvPr>
          <p:cNvSpPr txBox="1"/>
          <p:nvPr/>
        </p:nvSpPr>
        <p:spPr>
          <a:xfrm>
            <a:off x="2007000" y="67175"/>
            <a:ext cx="5130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1100"/>
            </a:pPr>
            <a:r>
              <a:rPr lang="en" sz="2800" b="1" u="sng" dirty="0">
                <a:solidFill>
                  <a:schemeClr val="dk1"/>
                </a:solidFill>
                <a:latin typeface="Comic Sans MS"/>
                <a:sym typeface="Comic Sans MS"/>
              </a:rPr>
              <a:t>Know your Escape Plan</a:t>
            </a:r>
            <a:endParaRPr b="1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8"/>
          <p:cNvSpPr txBox="1">
            <a:spLocks noGrp="1"/>
          </p:cNvSpPr>
          <p:nvPr>
            <p:ph type="body" idx="1"/>
          </p:nvPr>
        </p:nvSpPr>
        <p:spPr>
          <a:xfrm>
            <a:off x="5259480" y="806907"/>
            <a:ext cx="3515700" cy="35284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" dirty="0">
                <a:solidFill>
                  <a:schemeClr val="dk1"/>
                </a:solidFill>
                <a:latin typeface="Comic Sans MS"/>
              </a:rPr>
              <a:t>5 minute activity:</a:t>
            </a:r>
          </a:p>
          <a:p>
            <a:pPr marL="342900">
              <a:lnSpc>
                <a:spcPct val="100000"/>
              </a:lnSpc>
              <a:spcBef>
                <a:spcPts val="1600"/>
              </a:spcBef>
            </a:pPr>
            <a:r>
              <a:rPr lang="en" dirty="0">
                <a:solidFill>
                  <a:schemeClr val="dk1"/>
                </a:solidFill>
                <a:latin typeface="Comic Sans MS"/>
              </a:rPr>
              <a:t>Draw a map of your home that shows all doors and windows</a:t>
            </a:r>
            <a:endParaRPr dirty="0">
              <a:solidFill>
                <a:schemeClr val="dk1"/>
              </a:solidFill>
              <a:latin typeface="Comic Sans MS"/>
            </a:endParaRPr>
          </a:p>
          <a:p>
            <a:pPr marL="342900">
              <a:lnSpc>
                <a:spcPct val="100000"/>
              </a:lnSpc>
              <a:spcBef>
                <a:spcPts val="1600"/>
              </a:spcBef>
            </a:pPr>
            <a:r>
              <a:rPr lang="en" dirty="0">
                <a:solidFill>
                  <a:schemeClr val="dk1"/>
                </a:solidFill>
                <a:latin typeface="Comic Sans MS"/>
              </a:rPr>
              <a:t>Mark 2 ways out of each room</a:t>
            </a:r>
          </a:p>
          <a:p>
            <a:pPr marL="342900">
              <a:lnSpc>
                <a:spcPct val="100000"/>
              </a:lnSpc>
              <a:spcBef>
                <a:spcPts val="1600"/>
              </a:spcBef>
            </a:pPr>
            <a:r>
              <a:rPr lang="en" dirty="0">
                <a:solidFill>
                  <a:schemeClr val="dk1"/>
                </a:solidFill>
                <a:latin typeface="Comic Sans MS"/>
              </a:rPr>
              <a:t>Pick a family meeting place outside</a:t>
            </a:r>
          </a:p>
          <a:p>
            <a:pPr marL="342900">
              <a:lnSpc>
                <a:spcPct val="100000"/>
              </a:lnSpc>
              <a:spcBef>
                <a:spcPts val="1600"/>
              </a:spcBef>
            </a:pPr>
            <a:r>
              <a:rPr lang="en" dirty="0">
                <a:solidFill>
                  <a:schemeClr val="dk1"/>
                </a:solidFill>
                <a:latin typeface="Comic Sans MS"/>
              </a:rPr>
              <a:t>Share this with your family!</a:t>
            </a:r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endParaRPr lang="en">
              <a:solidFill>
                <a:srgbClr val="595959"/>
              </a:solidFill>
            </a:endParaRPr>
          </a:p>
        </p:txBody>
      </p:sp>
      <p:sp>
        <p:nvSpPr>
          <p:cNvPr id="7" name="Google Shape;62;p14">
            <a:extLst>
              <a:ext uri="{FF2B5EF4-FFF2-40B4-BE49-F238E27FC236}">
                <a16:creationId xmlns:a16="http://schemas.microsoft.com/office/drawing/2014/main" id="{DA84CE07-0557-228D-8DB0-23A9006D99EC}"/>
              </a:ext>
            </a:extLst>
          </p:cNvPr>
          <p:cNvSpPr txBox="1"/>
          <p:nvPr/>
        </p:nvSpPr>
        <p:spPr>
          <a:xfrm>
            <a:off x="1991343" y="35860"/>
            <a:ext cx="5787616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1100"/>
            </a:pPr>
            <a:r>
              <a:rPr lang="en" sz="2800" b="1" u="sng" dirty="0">
                <a:solidFill>
                  <a:schemeClr val="dk1"/>
                </a:solidFill>
                <a:latin typeface="Comic Sans MS"/>
                <a:sym typeface="Comic Sans MS"/>
              </a:rPr>
              <a:t>Let's Make a Home Escape Plan</a:t>
            </a:r>
            <a:endParaRPr b="1" u="sng" dirty="0">
              <a:solidFill>
                <a:schemeClr val="dk1"/>
              </a:solidFill>
            </a:endParaRPr>
          </a:p>
        </p:txBody>
      </p:sp>
      <p:pic>
        <p:nvPicPr>
          <p:cNvPr id="4" name="Online Media 1" title="Making a Home Fire Escape Plan">
            <a:hlinkClick r:id="" action="ppaction://media"/>
            <a:extLst>
              <a:ext uri="{FF2B5EF4-FFF2-40B4-BE49-F238E27FC236}">
                <a16:creationId xmlns:a16="http://schemas.microsoft.com/office/drawing/2014/main" id="{41799679-E0CA-24BA-3A90-5ED6EF198E9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78324" y="805146"/>
            <a:ext cx="4802511" cy="353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050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1"/>
          <p:cNvSpPr txBox="1">
            <a:spLocks noGrp="1"/>
          </p:cNvSpPr>
          <p:nvPr>
            <p:ph type="title"/>
          </p:nvPr>
        </p:nvSpPr>
        <p:spPr>
          <a:xfrm>
            <a:off x="2237577" y="64837"/>
            <a:ext cx="4668847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00" b="1" u="sng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Preventing Burn Injuries</a:t>
            </a:r>
            <a:endParaRPr sz="2800" b="1" u="sng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45" name="Google Shape;145;p31"/>
          <p:cNvSpPr txBox="1">
            <a:spLocks noGrp="1"/>
          </p:cNvSpPr>
          <p:nvPr>
            <p:ph type="body" idx="1"/>
          </p:nvPr>
        </p:nvSpPr>
        <p:spPr>
          <a:xfrm>
            <a:off x="5420436" y="891711"/>
            <a:ext cx="3479100" cy="29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mic Sans MS"/>
              <a:buChar char="●"/>
            </a:pPr>
            <a:r>
              <a:rPr lang="en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Use cool water for 3-5 minutes immediately to treat a burn</a:t>
            </a:r>
            <a:endParaRPr lang="en-US" dirty="0">
              <a:solidFill>
                <a:schemeClr val="tx1"/>
              </a:solidFill>
              <a:latin typeface="Comic Sans MS"/>
              <a:ea typeface="Comic Sans MS"/>
              <a:cs typeface="Comic Sans MS"/>
            </a:endParaRPr>
          </a:p>
          <a:p>
            <a:pPr>
              <a:lnSpc>
                <a:spcPct val="100000"/>
              </a:lnSpc>
              <a:buFont typeface="Comic Sans MS"/>
              <a:buChar char="●"/>
            </a:pPr>
            <a:r>
              <a:rPr lang="en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Keep a 3ft safety zone around things that get hot   </a:t>
            </a:r>
            <a:endParaRPr dirty="0">
              <a:solidFill>
                <a:schemeClr val="tx1"/>
              </a:solidFill>
              <a:latin typeface="Comic Sans MS"/>
              <a:ea typeface="Comic Sans MS"/>
              <a:cs typeface="Comic Sans MS"/>
            </a:endParaRPr>
          </a:p>
        </p:txBody>
      </p:sp>
      <p:pic>
        <p:nvPicPr>
          <p:cNvPr id="147" name="Google Shape;147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31150" y="2478750"/>
            <a:ext cx="2664750" cy="266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nline Media 1" title="V2020 Preventing Burn Injuries">
            <a:hlinkClick r:id="" action="ppaction://media"/>
            <a:extLst>
              <a:ext uri="{FF2B5EF4-FFF2-40B4-BE49-F238E27FC236}">
                <a16:creationId xmlns:a16="http://schemas.microsoft.com/office/drawing/2014/main" id="{3D000D1F-450C-7C49-8956-1CFA087013A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48783" y="632912"/>
            <a:ext cx="5053033" cy="38776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 txBox="1"/>
          <p:nvPr/>
        </p:nvSpPr>
        <p:spPr>
          <a:xfrm>
            <a:off x="1630950" y="53725"/>
            <a:ext cx="5882100" cy="6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20" b="1" u="sng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Pre-Lesson Complete!</a:t>
            </a:r>
            <a:endParaRPr sz="2820" b="1" u="sng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8" name="Google Shape;108;p19"/>
          <p:cNvSpPr txBox="1"/>
          <p:nvPr/>
        </p:nvSpPr>
        <p:spPr>
          <a:xfrm>
            <a:off x="534500" y="733600"/>
            <a:ext cx="7978162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Now you are ready to practice FIRE SAFETY with Henrico Firefighters! See you soon!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9" name="Google Shape;109;p19"/>
          <p:cNvSpPr txBox="1"/>
          <p:nvPr/>
        </p:nvSpPr>
        <p:spPr>
          <a:xfrm>
            <a:off x="7126975" y="4284300"/>
            <a:ext cx="15081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10" name="Google Shape;11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4074" y="1412534"/>
            <a:ext cx="2161976" cy="213029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1" name="Google Shape;11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64910" y="1414281"/>
            <a:ext cx="2120724" cy="212072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3" name="Google Shape;113;p19"/>
          <p:cNvPicPr preferRelativeResize="0"/>
          <p:nvPr/>
        </p:nvPicPr>
        <p:blipFill rotWithShape="1">
          <a:blip r:embed="rId5">
            <a:alphaModFix/>
          </a:blip>
          <a:srcRect l="9272" r="11675"/>
          <a:stretch/>
        </p:blipFill>
        <p:spPr>
          <a:xfrm>
            <a:off x="6122839" y="1414280"/>
            <a:ext cx="2120699" cy="212072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4" name="Google Shape;114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3631528"/>
            <a:ext cx="1511972" cy="15119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5074564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CA1EFD45726E4EB73A44BCF44BB522" ma:contentTypeVersion="11" ma:contentTypeDescription="Create a new document." ma:contentTypeScope="" ma:versionID="e1bd8cd11c7a3fc8e29cec734d52562e">
  <xsd:schema xmlns:xsd="http://www.w3.org/2001/XMLSchema" xmlns:xs="http://www.w3.org/2001/XMLSchema" xmlns:p="http://schemas.microsoft.com/office/2006/metadata/properties" xmlns:ns2="d08b93c4-29f4-4ad3-8240-e09e80f195ac" xmlns:ns3="a191df4b-7a88-4a03-a1d8-61c367aaf88e" targetNamespace="http://schemas.microsoft.com/office/2006/metadata/properties" ma:root="true" ma:fieldsID="3eb11be76dc07f78a9e2a5ec451d9b68" ns2:_="" ns3:_="">
    <xsd:import namespace="d08b93c4-29f4-4ad3-8240-e09e80f195ac"/>
    <xsd:import namespace="a191df4b-7a88-4a03-a1d8-61c367aaf88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8b93c4-29f4-4ad3-8240-e09e80f195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91df4b-7a88-4a03-a1d8-61c367aaf88e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E8C05ED-B7D0-451D-B03F-586C995C768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3261D2F-2A31-41FC-B120-03FF8429483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08b93c4-29f4-4ad3-8240-e09e80f195ac"/>
    <ds:schemaRef ds:uri="a191df4b-7a88-4a03-a1d8-61c367aaf88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B1F13FC-9126-4C82-B888-9891194E86B8}">
  <ds:schemaRefs>
    <ds:schemaRef ds:uri="http://schemas.microsoft.com/office/2006/documentManagement/types"/>
    <ds:schemaRef ds:uri="http://purl.org/dc/elements/1.1/"/>
    <ds:schemaRef ds:uri="http://purl.org/dc/terms/"/>
    <ds:schemaRef ds:uri="d08b93c4-29f4-4ad3-8240-e09e80f195ac"/>
    <ds:schemaRef ds:uri="http://purl.org/dc/dcmitype/"/>
    <ds:schemaRef ds:uri="a191df4b-7a88-4a03-a1d8-61c367aaf88e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183</Words>
  <Application>Microsoft Office PowerPoint</Application>
  <PresentationFormat>On-screen Show (16:9)</PresentationFormat>
  <Paragraphs>28</Paragraphs>
  <Slides>7</Slides>
  <Notes>7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Comic Sans MS</vt:lpstr>
      <vt:lpstr>Corbel</vt:lpstr>
      <vt:lpstr>Wingdings 2</vt:lpstr>
      <vt:lpstr>Frame</vt:lpstr>
      <vt:lpstr>  </vt:lpstr>
      <vt:lpstr>PowerPoint Presentation</vt:lpstr>
      <vt:lpstr>The Science of Fire!</vt:lpstr>
      <vt:lpstr>PowerPoint Presentation</vt:lpstr>
      <vt:lpstr>PowerPoint Presentation</vt:lpstr>
      <vt:lpstr>Preventing Burn Injuries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4th &amp; 5th Grade                Fire Safety</dc:title>
  <dc:creator>Wall, Jasmine</dc:creator>
  <cp:lastModifiedBy>Wall, Jasmine</cp:lastModifiedBy>
  <cp:revision>186</cp:revision>
  <dcterms:modified xsi:type="dcterms:W3CDTF">2023-09-13T16:33:59Z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0x01010080CA1EFD45726E4EB73A44BCF44BB522</vt:lpwstr>
  </property>
  <property fmtid="{D5CDD505-2E9C-101B-9397-08002B2CF9AE}" pid="3" name="_MarkAsFinal">
    <vt:bool>true</vt:bool>
  </property>
</Properties>
</file>